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0665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9060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452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03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4592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0590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6162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88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976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806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636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6BEE1-784C-4BB2-BA60-DDEE08FDEB8A}" type="datetimeFigureOut">
              <a:rPr lang="en-IN" smtClean="0"/>
              <a:t>11-06-2023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97FAE-BE1E-41BD-962A-CDCDD86E5A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1826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0577"/>
          <a:stretch/>
        </p:blipFill>
        <p:spPr>
          <a:xfrm>
            <a:off x="207554" y="522515"/>
            <a:ext cx="11705489" cy="588792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88390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671" y="588236"/>
            <a:ext cx="5629275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919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145" y="770708"/>
            <a:ext cx="7539597" cy="553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86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183" y="600891"/>
            <a:ext cx="7884833" cy="568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051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87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648" y="1071153"/>
            <a:ext cx="8607491" cy="482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762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824" y="574766"/>
            <a:ext cx="9182100" cy="593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46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hrasal Verbs - CLEAR, Definitions and Example Sentences - English Grammar  He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797" y="505867"/>
            <a:ext cx="9048750" cy="6038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1041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79" y="554693"/>
            <a:ext cx="9183189" cy="589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645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2062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6</cp:revision>
  <dcterms:created xsi:type="dcterms:W3CDTF">2023-03-12T02:46:28Z</dcterms:created>
  <dcterms:modified xsi:type="dcterms:W3CDTF">2023-06-11T01:28:47Z</dcterms:modified>
</cp:coreProperties>
</file>

<file path=docProps/thumbnail.jpeg>
</file>